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5113538" y="2449127"/>
            <a:ext cx="1964924" cy="1959746"/>
          </a:xfrm>
          <a:prstGeom prst="ellipse">
            <a:avLst/>
          </a:prstGeom>
          <a:solidFill>
            <a:schemeClr val="lt2"/>
          </a:solidFill>
          <a:ln w="762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Rivalry among existing competitors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1464816" y="3017298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Bargaining power of suppliers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8050567" y="3017298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Bargaining power of buyers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4757689" y="5268897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Threat of substitute products</a:t>
            </a:r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4757689" y="765701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Threat of new entrants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1322773" y="585926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Rivalry among existing competitors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8050567" y="585926"/>
            <a:ext cx="246281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 of new entrants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180624" y="3836777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Bargaining power of suppliers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 dirty="0"/>
          </a:p>
        </p:txBody>
      </p:sp>
      <p:sp>
        <p:nvSpPr>
          <p:cNvPr id="92" name="Google Shape;92;p13"/>
          <p:cNvSpPr txBox="1"/>
          <p:nvPr/>
        </p:nvSpPr>
        <p:spPr>
          <a:xfrm>
            <a:off x="8050566" y="3947208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Bargaining power of buyers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2538198" y="4450225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 of substitute products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 dirty="0"/>
          </a:p>
        </p:txBody>
      </p:sp>
      <p:sp>
        <p:nvSpPr>
          <p:cNvPr id="94" name="Google Shape;94;p13"/>
          <p:cNvSpPr/>
          <p:nvPr/>
        </p:nvSpPr>
        <p:spPr>
          <a:xfrm>
            <a:off x="4648937" y="2097894"/>
            <a:ext cx="2894120" cy="110970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rgbClr val="1F386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 rot="10800000">
            <a:off x="4554597" y="3650398"/>
            <a:ext cx="2894120" cy="110970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rgbClr val="1F386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5868140" y="1589103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 rot="5400000">
            <a:off x="7583107" y="3174604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 rot="-5400000">
            <a:off x="4182121" y="3191847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 rot="10800000">
            <a:off x="5883859" y="4760107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67F6D1A260A4394C18F5AF72445EA" ma:contentTypeVersion="3" ma:contentTypeDescription="Create a new document." ma:contentTypeScope="" ma:versionID="d6a723735a0ade9a92961b83aee31d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45bd7673956a623930e5662e321f3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CC4CDB-62CD-4DDB-BCA7-EB9EBB64932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613B09-9E67-48F2-8686-6AB46E96D4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5C0877-0CFF-46CB-ACB7-83374FE7FD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Locke, Jennifer</dc:creator>
  <cp:lastModifiedBy>Foster418,Ryan</cp:lastModifiedBy>
  <cp:revision>2</cp:revision>
  <dcterms:modified xsi:type="dcterms:W3CDTF">2021-05-17T11:24:45Z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0x01010019267F6D1A260A4394C18F5AF72445EA</vt:lpwstr>
  </property>
</Properties>
</file>